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524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7DAD67-9E76-4FE2-85A3-A6AE5FBECBFE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9845A6-1F78-49A0-BB1A-F52BEFED40B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2B33BE-0A3C-411E-8D69-5DB49C7DAD3A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4CF4D1-485B-47C2-9526-B6B269662C9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ABD4-8469-45B7-A6BF-166C87393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B90E-EDD5-432F-8A38-7C1B8055E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7288-AA2C-480B-A8FD-9C1368853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5867-1FF0-4131-94FB-4A48063CA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258B-79EA-452B-B5A1-C6A5C8F7E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C1A9-191B-4C65-9E3B-E74C67AAF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D733-9B43-4FDD-B6CF-650C37D90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830F850-83DE-4AE9-9004-9C510E256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77CFDA-44BE-4E44-83DA-DDB7AB63D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Pagojės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0,1288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d200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71437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3"/>
          <p:cNvPicPr>
            <a:picLocks noChangeAspect="1" noChangeArrowheads="1"/>
          </p:cNvPicPr>
          <p:nvPr/>
        </p:nvPicPr>
        <p:blipFill>
          <a:blip r:embed="rId4" cstate="print"/>
          <a:srcRect l="989" t="12708" r="57268" b="9903"/>
          <a:stretch>
            <a:fillRect/>
          </a:stretch>
        </p:blipFill>
        <p:spPr bwMode="auto">
          <a:xfrm>
            <a:off x="3429000" y="3648075"/>
            <a:ext cx="25527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4"/>
          <p:cNvGraphicFramePr>
            <a:graphicFrameLocks noChangeAspect="1"/>
          </p:cNvGraphicFramePr>
          <p:nvPr/>
        </p:nvGraphicFramePr>
        <p:xfrm>
          <a:off x="908050" y="3422650"/>
          <a:ext cx="1417638" cy="1935163"/>
        </p:xfrm>
        <a:graphic>
          <a:graphicData uri="http://schemas.openxmlformats.org/presentationml/2006/ole">
            <p:oleObj spid="_x0000_s1026" name="PDF" r:id="rId5" imgW="0" imgH="0" progId="FoxitReader.Document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1898650" y="4638675"/>
            <a:ext cx="269875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08163" y="4322763"/>
            <a:ext cx="180975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9138" y="4322763"/>
            <a:ext cx="13493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24075" y="4367213"/>
            <a:ext cx="44450" cy="271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08163" y="4367213"/>
            <a:ext cx="90487" cy="3159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464050" y="4548188"/>
            <a:ext cx="44450" cy="17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508500" y="4683125"/>
            <a:ext cx="180975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643438" y="4548188"/>
            <a:ext cx="46037" cy="13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598988" y="4503738"/>
            <a:ext cx="4445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64050" y="4503738"/>
            <a:ext cx="134938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79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135</cp:revision>
  <dcterms:created xsi:type="dcterms:W3CDTF">2006-08-16T00:00:00Z</dcterms:created>
  <dcterms:modified xsi:type="dcterms:W3CDTF">2015-06-15T07:17:23Z</dcterms:modified>
</cp:coreProperties>
</file>